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FDF97-F94F-4655-93E0-2FF4A8D1C108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26BD-1BD6-469D-A0E4-0C80BDD89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78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32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88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2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74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5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2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9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5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8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09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00E4-570D-4ABF-A665-936300B9DA5B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EAD56-7E14-4050-8083-91B82A1FC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6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11" Type="http://schemas.openxmlformats.org/officeDocument/2006/relationships/image" Target="../media/image53.jpg"/><Relationship Id="rId5" Type="http://schemas.openxmlformats.org/officeDocument/2006/relationships/image" Target="../media/image47.jpg"/><Relationship Id="rId10" Type="http://schemas.openxmlformats.org/officeDocument/2006/relationships/image" Target="../media/image52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4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12" Type="http://schemas.openxmlformats.org/officeDocument/2006/relationships/image" Target="../media/image63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11" Type="http://schemas.openxmlformats.org/officeDocument/2006/relationships/image" Target="../media/image62.jpg"/><Relationship Id="rId5" Type="http://schemas.openxmlformats.org/officeDocument/2006/relationships/image" Target="../media/image56.jpg"/><Relationship Id="rId10" Type="http://schemas.openxmlformats.org/officeDocument/2006/relationships/image" Target="../media/image61.jpg"/><Relationship Id="rId4" Type="http://schemas.openxmlformats.org/officeDocument/2006/relationships/image" Target="../media/image55.jpg"/><Relationship Id="rId9" Type="http://schemas.openxmlformats.org/officeDocument/2006/relationships/image" Target="../media/image6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11" Type="http://schemas.openxmlformats.org/officeDocument/2006/relationships/image" Target="../media/image74.jpg"/><Relationship Id="rId5" Type="http://schemas.openxmlformats.org/officeDocument/2006/relationships/image" Target="../media/image68.jpg"/><Relationship Id="rId10" Type="http://schemas.openxmlformats.org/officeDocument/2006/relationships/image" Target="../media/image73.jpg"/><Relationship Id="rId4" Type="http://schemas.openxmlformats.org/officeDocument/2006/relationships/image" Target="../media/image67.jpg"/><Relationship Id="rId9" Type="http://schemas.openxmlformats.org/officeDocument/2006/relationships/image" Target="../media/image7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e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94" y="918916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594" y="2379416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02594" y="918916"/>
            <a:ext cx="10515600" cy="5811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31205" y="1092300"/>
            <a:ext cx="6658377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SUDUT EKSA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0631" y="1762097"/>
            <a:ext cx="4855336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 ZON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2434" y="2530184"/>
            <a:ext cx="9491729" cy="3819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71919" y="3037632"/>
            <a:ext cx="1447800" cy="8757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DASAR EKSA YANG DITANDATANGANI OLEH KSU KPWKM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1919" y="4064165"/>
            <a:ext cx="1447800" cy="8757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FALSAFAH EKSA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1919" y="5111021"/>
            <a:ext cx="1447800" cy="8757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ELEMEN BAHARU EKSA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9204" y="3037632"/>
            <a:ext cx="1447800" cy="5555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SLOGAN EKSA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58415" y="2608805"/>
            <a:ext cx="1447800" cy="272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chemeClr val="tx1"/>
                </a:solidFill>
              </a:rPr>
              <a:t>INFORMASI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9204" y="3743973"/>
            <a:ext cx="1447800" cy="5555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OBJEKTIF EKSA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204" y="4487276"/>
            <a:ext cx="1447800" cy="5555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KOMPONEN PENILAIAN EKSA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1656" y="5271116"/>
            <a:ext cx="1447800" cy="3697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* PENGIKTIRAFAN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12985" y="3032368"/>
            <a:ext cx="1447800" cy="7116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CARTA ORGANISASI ZON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12985" y="2608805"/>
            <a:ext cx="1447800" cy="272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chemeClr val="tx1"/>
                </a:solidFill>
              </a:rPr>
              <a:t>MAKLUMAT ZON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88298" y="3880491"/>
            <a:ext cx="1447800" cy="6067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CARTA PERBATUAN ZON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8298" y="4615199"/>
            <a:ext cx="1447800" cy="6559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PELAN LANTAI ZON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65681" y="3032368"/>
            <a:ext cx="1888370" cy="8810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GAMBAR AKTIVITI EKSA :</a:t>
            </a:r>
          </a:p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GOTONG ROYONG /</a:t>
            </a:r>
          </a:p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MESYUARAT / AUDITAN / CERAMAH / LAWATAN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798683" y="2608805"/>
            <a:ext cx="1756357" cy="272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chemeClr val="tx1"/>
                </a:solidFill>
              </a:rPr>
              <a:t>AKTIVITI BERGAMBAR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31687" y="4383592"/>
            <a:ext cx="1756357" cy="272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chemeClr val="tx1"/>
                </a:solidFill>
              </a:rPr>
              <a:t>AKTIVITI BERGAMBAR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92167" y="4770025"/>
            <a:ext cx="984694" cy="8757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SEBELUM</a:t>
            </a:r>
          </a:p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(NYATAKAN TEMPAT)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87404" y="4765062"/>
            <a:ext cx="984694" cy="8757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SELEPAS </a:t>
            </a:r>
          </a:p>
          <a:p>
            <a:pPr algn="ctr"/>
            <a:r>
              <a:rPr lang="en-MY" sz="1200" dirty="0" smtClean="0">
                <a:solidFill>
                  <a:schemeClr val="tx1"/>
                </a:solidFill>
              </a:rPr>
              <a:t>(NYATAKAN TEMPAT)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58389" y="6018813"/>
            <a:ext cx="2428470" cy="240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chemeClr val="tx1"/>
                </a:solidFill>
              </a:rPr>
              <a:t>TARIKH KEMASKINI SUDUT EKSA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4538" y="6429253"/>
            <a:ext cx="4024917" cy="22507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>
                <a:solidFill>
                  <a:schemeClr val="tx1"/>
                </a:solidFill>
              </a:rPr>
              <a:t>* </a:t>
            </a:r>
            <a:r>
              <a:rPr lang="en-MY" sz="1200" b="1" dirty="0" err="1" smtClean="0">
                <a:solidFill>
                  <a:schemeClr val="tx1"/>
                </a:solidFill>
              </a:rPr>
              <a:t>Dipamerkan</a:t>
            </a:r>
            <a:r>
              <a:rPr lang="en-MY" sz="1200" b="1" dirty="0" smtClean="0">
                <a:solidFill>
                  <a:schemeClr val="tx1"/>
                </a:solidFill>
              </a:rPr>
              <a:t> </a:t>
            </a:r>
            <a:r>
              <a:rPr lang="en-MY" sz="1200" b="1" dirty="0" err="1" smtClean="0">
                <a:solidFill>
                  <a:schemeClr val="tx1"/>
                </a:solidFill>
              </a:rPr>
              <a:t>sekiranya</a:t>
            </a:r>
            <a:r>
              <a:rPr lang="en-MY" sz="1200" b="1" dirty="0" smtClean="0">
                <a:solidFill>
                  <a:schemeClr val="tx1"/>
                </a:solidFill>
              </a:rPr>
              <a:t> </a:t>
            </a:r>
            <a:r>
              <a:rPr lang="en-MY" sz="1200" b="1" dirty="0" err="1" smtClean="0">
                <a:solidFill>
                  <a:schemeClr val="tx1"/>
                </a:solidFill>
              </a:rPr>
              <a:t>Zon</a:t>
            </a:r>
            <a:r>
              <a:rPr lang="en-MY" sz="1200" b="1" dirty="0" smtClean="0">
                <a:solidFill>
                  <a:schemeClr val="tx1"/>
                </a:solidFill>
              </a:rPr>
              <a:t> </a:t>
            </a:r>
            <a:r>
              <a:rPr lang="en-MY" sz="1200" b="1" dirty="0" err="1" smtClean="0">
                <a:solidFill>
                  <a:schemeClr val="tx1"/>
                </a:solidFill>
              </a:rPr>
              <a:t>ada</a:t>
            </a:r>
            <a:r>
              <a:rPr lang="en-MY" sz="1200" b="1" dirty="0" smtClean="0">
                <a:solidFill>
                  <a:schemeClr val="tx1"/>
                </a:solidFill>
              </a:rPr>
              <a:t> </a:t>
            </a:r>
            <a:r>
              <a:rPr lang="en-MY" sz="1200" b="1" dirty="0" err="1" smtClean="0">
                <a:solidFill>
                  <a:schemeClr val="tx1"/>
                </a:solidFill>
              </a:rPr>
              <a:t>memenangi</a:t>
            </a:r>
            <a:r>
              <a:rPr lang="en-MY" sz="1200" b="1" dirty="0" smtClean="0">
                <a:solidFill>
                  <a:schemeClr val="tx1"/>
                </a:solidFill>
              </a:rPr>
              <a:t> </a:t>
            </a:r>
            <a:r>
              <a:rPr lang="en-MY" sz="1200" b="1" dirty="0" err="1" smtClean="0">
                <a:solidFill>
                  <a:schemeClr val="tx1"/>
                </a:solidFill>
              </a:rPr>
              <a:t>anugerah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273104" y="-9377"/>
            <a:ext cx="4560193" cy="1386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 sz="6600" b="1" dirty="0" smtClean="0"/>
              <a:t>SUDUT EKSA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420612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9"/>
          <a:stretch/>
        </p:blipFill>
        <p:spPr>
          <a:xfrm>
            <a:off x="0" y="3685618"/>
            <a:ext cx="3360229" cy="317238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0315" cy="3342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38" y="0"/>
            <a:ext cx="1880300" cy="3342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56" y="-14404"/>
            <a:ext cx="1888402" cy="335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00" y="-14404"/>
            <a:ext cx="1880300" cy="3342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80" y="-14404"/>
            <a:ext cx="1888402" cy="3357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68" y="-14404"/>
            <a:ext cx="1888402" cy="3357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0" y="3685618"/>
            <a:ext cx="1798759" cy="3197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r="14260"/>
          <a:stretch/>
        </p:blipFill>
        <p:spPr>
          <a:xfrm>
            <a:off x="5375930" y="3917754"/>
            <a:ext cx="3567449" cy="27081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344" y="3443403"/>
            <a:ext cx="1920711" cy="341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4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2" y="-26983"/>
            <a:ext cx="1888152" cy="335671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0" y="3478412"/>
            <a:ext cx="1899142" cy="3376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0564"/>
            <a:ext cx="1907973" cy="3391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0" y="-22202"/>
            <a:ext cx="1888779" cy="3357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10" y="-26982"/>
            <a:ext cx="1888152" cy="3356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6291" cy="3335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73" y="-26981"/>
            <a:ext cx="1944708" cy="3356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55" y="-3335"/>
            <a:ext cx="2050126" cy="33330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94" y="3470564"/>
            <a:ext cx="1901116" cy="33797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40" y="3467857"/>
            <a:ext cx="2009560" cy="33946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1" y="3470564"/>
            <a:ext cx="1903557" cy="3384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92" y="3467858"/>
            <a:ext cx="1926223" cy="34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62" y="-18417"/>
            <a:ext cx="1826831" cy="32477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876541" cy="2180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729"/>
            <a:ext cx="3876541" cy="2180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492"/>
            <a:ext cx="3876541" cy="2180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74" y="0"/>
            <a:ext cx="3874818" cy="2179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527" y="0"/>
            <a:ext cx="1816473" cy="3229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94" y="2315492"/>
            <a:ext cx="3860978" cy="2171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73" y="3594408"/>
            <a:ext cx="1835770" cy="3263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74" y="4677446"/>
            <a:ext cx="3876540" cy="21805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62" y="3594408"/>
            <a:ext cx="1835770" cy="32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4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223555"/>
            <a:ext cx="9144000" cy="436948"/>
          </a:xfrm>
        </p:spPr>
        <p:txBody>
          <a:bodyPr>
            <a:noAutofit/>
          </a:bodyPr>
          <a:lstStyle/>
          <a:p>
            <a:pPr algn="ctr"/>
            <a:r>
              <a:rPr lang="en-GB" sz="1689" b="1" dirty="0">
                <a:latin typeface="Arial" panose="020B0604020202020204" pitchFamily="34" charset="0"/>
                <a:cs typeface="Arial" panose="020B0604020202020204" pitchFamily="34" charset="0"/>
              </a:rPr>
              <a:t>PELAN LANTAI BAHAGIAN KHIDMAT PENGURUSAN (ARAS 22)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9371"/>
            <a:ext cx="9144000" cy="6268630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-120939" y="1"/>
            <a:ext cx="2336105" cy="94015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 sz="6600" b="1" smtClean="0"/>
              <a:t>CONTOH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325742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898" y="2940369"/>
            <a:ext cx="3567448" cy="1386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6600" b="1" dirty="0" smtClean="0"/>
              <a:t>CONTOH</a:t>
            </a:r>
            <a:endParaRPr lang="en-GB" sz="66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1231839" y="3138558"/>
            <a:ext cx="4696016" cy="3151768"/>
          </a:xfrm>
          <a:prstGeom prst="downArrowCallout">
            <a:avLst>
              <a:gd name="adj1" fmla="val 50000"/>
              <a:gd name="adj2" fmla="val 53195"/>
              <a:gd name="adj3" fmla="val 25000"/>
              <a:gd name="adj4" fmla="val 64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46974" y="365125"/>
            <a:ext cx="10311685" cy="235231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52025" y="824334"/>
            <a:ext cx="9487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3800" dirty="0" err="1" smtClean="0">
                <a:latin typeface="Algerian" panose="04020705040A02060702" pitchFamily="82" charset="0"/>
              </a:rPr>
              <a:t>Zon</a:t>
            </a:r>
            <a:r>
              <a:rPr lang="en-MY" sz="13800" dirty="0" smtClean="0">
                <a:latin typeface="Algerian" panose="04020705040A02060702" pitchFamily="82" charset="0"/>
              </a:rPr>
              <a:t> lily</a:t>
            </a:r>
            <a:endParaRPr lang="en-GB" sz="13800" dirty="0"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3" y="403218"/>
            <a:ext cx="1474344" cy="8041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1847" y="349953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SEKIRANYA ANDA ORANG YANG </a:t>
            </a:r>
          </a:p>
          <a:p>
            <a:pPr algn="ctr"/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TERAKHIR MENINGGALKAN </a:t>
            </a:r>
          </a:p>
          <a:p>
            <a:pPr algn="ctr"/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TEMPAT INI, SILA MATIKAN SUIS</a:t>
            </a:r>
          </a:p>
          <a:p>
            <a:pPr algn="ctr"/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BILA TIDAK DIGUNAKAN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91" y="5077250"/>
            <a:ext cx="1293165" cy="7053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90207" y="4326760"/>
            <a:ext cx="3815190" cy="218600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15324" r="11387" b="53034"/>
          <a:stretch/>
        </p:blipFill>
        <p:spPr>
          <a:xfrm>
            <a:off x="8375020" y="4614950"/>
            <a:ext cx="1255318" cy="681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22867" y="5248642"/>
            <a:ext cx="243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JIMATKAN </a:t>
            </a:r>
          </a:p>
          <a:p>
            <a:pPr algn="ctr"/>
            <a:r>
              <a:rPr lang="en-M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160" b="20480"/>
          <a:stretch/>
        </p:blipFill>
        <p:spPr>
          <a:xfrm>
            <a:off x="10146979" y="4614950"/>
            <a:ext cx="911680" cy="16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9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Arrow 1"/>
          <p:cNvSpPr/>
          <p:nvPr/>
        </p:nvSpPr>
        <p:spPr>
          <a:xfrm rot="3240953">
            <a:off x="7405352" y="2834619"/>
            <a:ext cx="1873356" cy="802515"/>
          </a:xfrm>
          <a:prstGeom prst="curvedUpArrow">
            <a:avLst>
              <a:gd name="adj1" fmla="val 29971"/>
              <a:gd name="adj2" fmla="val 81069"/>
              <a:gd name="adj3" fmla="val 37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172" cy="316820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8" y="4149568"/>
            <a:ext cx="3324471" cy="181334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67737" y="4677023"/>
            <a:ext cx="2310347" cy="9490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 sz="6600" b="1" dirty="0" smtClean="0"/>
              <a:t>LOGO</a:t>
            </a:r>
            <a:endParaRPr lang="en-GB" sz="6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46672" y="3303549"/>
            <a:ext cx="2310347" cy="534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 sz="6600" b="1" dirty="0" smtClean="0"/>
              <a:t>TEMPLATE</a:t>
            </a:r>
            <a:endParaRPr lang="en-GB" sz="6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91802" y="5151549"/>
            <a:ext cx="681719" cy="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7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73" y="258029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MY" sz="5400" b="1" dirty="0" smtClean="0"/>
              <a:t>CONTOH-CONTOH EKSA </a:t>
            </a:r>
            <a:br>
              <a:rPr lang="en-MY" sz="5400" b="1" dirty="0" smtClean="0"/>
            </a:br>
            <a:r>
              <a:rPr lang="en-MY" sz="5400" b="1" dirty="0" smtClean="0"/>
              <a:t>DI KEMENTERIAN SUMBER MANUSIA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67732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9" name="Content Placeholder 1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95714" cy="3370159"/>
          </a:xfr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34" y="0"/>
            <a:ext cx="1895715" cy="3370159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85" y="0"/>
            <a:ext cx="1895714" cy="3370159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35" y="0"/>
            <a:ext cx="1895715" cy="337015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68" y="3500315"/>
            <a:ext cx="1895714" cy="337015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1" y="3500315"/>
            <a:ext cx="1888698" cy="335768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315"/>
            <a:ext cx="1895714" cy="337015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58" y="0"/>
            <a:ext cx="1895715" cy="337015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86" y="3463604"/>
            <a:ext cx="1916364" cy="3406869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54" y="3463604"/>
            <a:ext cx="1941519" cy="345158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20" y="3431154"/>
            <a:ext cx="1944128" cy="345622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20" y="-12118"/>
            <a:ext cx="1913244" cy="34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6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2" y="4703903"/>
            <a:ext cx="3224140" cy="1813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2" y="2495097"/>
            <a:ext cx="3224140" cy="1813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2" y="272336"/>
            <a:ext cx="3224140" cy="1813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"/>
            <a:ext cx="1876733" cy="3336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" y="3470565"/>
            <a:ext cx="1905433" cy="3387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31" y="3470564"/>
            <a:ext cx="1905432" cy="3387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31" y="-785"/>
            <a:ext cx="1905432" cy="3387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93" y="3470563"/>
            <a:ext cx="1905432" cy="33874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69" y="-786"/>
            <a:ext cx="1911356" cy="3397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70" y="-13410"/>
            <a:ext cx="1918457" cy="34105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56" y="3497493"/>
            <a:ext cx="1890284" cy="33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6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32" y="2873220"/>
            <a:ext cx="2241436" cy="398477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86"/>
            <a:ext cx="3902299" cy="2195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223"/>
            <a:ext cx="2241437" cy="3984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09" y="2873222"/>
            <a:ext cx="2251318" cy="4002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61" y="2873221"/>
            <a:ext cx="2241437" cy="3984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40" y="284909"/>
            <a:ext cx="3936746" cy="2214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122" y="2873221"/>
            <a:ext cx="2251319" cy="40023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69" y="284163"/>
            <a:ext cx="3938072" cy="22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3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7923" cy="378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40" y="-12913"/>
            <a:ext cx="2127923" cy="378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2" y="4559121"/>
            <a:ext cx="4086894" cy="2298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16" y="2030"/>
            <a:ext cx="2142449" cy="3808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59" y="-29887"/>
            <a:ext cx="2144735" cy="38128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8"/>
          <a:stretch/>
        </p:blipFill>
        <p:spPr>
          <a:xfrm>
            <a:off x="4161236" y="4559121"/>
            <a:ext cx="3690149" cy="2298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19" y="4559120"/>
            <a:ext cx="4086896" cy="22988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674" y="-12913"/>
            <a:ext cx="2159261" cy="38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1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113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Office Theme</vt:lpstr>
      <vt:lpstr>PowerPoint Presentation</vt:lpstr>
      <vt:lpstr>PELAN LANTAI BAHAGIAN KHIDMAT PENGURUSAN (ARAS 22)</vt:lpstr>
      <vt:lpstr>PowerPoint Presentation</vt:lpstr>
      <vt:lpstr>PowerPoint Presentation</vt:lpstr>
      <vt:lpstr>CONTOH-CONTOH EKSA  DI KEMENTERIAN SUMBER MANUSIA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 Nazili Binti Abd Razak</dc:creator>
  <cp:lastModifiedBy>Siti Aishah Binti Md Sallah</cp:lastModifiedBy>
  <cp:revision>7</cp:revision>
  <cp:lastPrinted>2018-08-09T02:19:06Z</cp:lastPrinted>
  <dcterms:created xsi:type="dcterms:W3CDTF">2018-08-06T03:21:58Z</dcterms:created>
  <dcterms:modified xsi:type="dcterms:W3CDTF">2018-09-04T12:24:42Z</dcterms:modified>
</cp:coreProperties>
</file>